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12192000" cy="6858000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A730"/>
    <a:srgbClr val="0078AE"/>
    <a:srgbClr val="54BC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 autoAdjust="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2692" y="5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C3A2B06-2ED4-4CB1-B55C-92AE2EF9CCE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FCFB6C-4B1C-4224-BF98-4BE0DAE4160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114ED8-4618-470C-A917-D5C91CD9624C}" type="datetimeFigureOut">
              <a:rPr lang="en-CA" smtClean="0"/>
              <a:t>2025-01-07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1BE4A6-F1CB-4453-B02E-6C8E440741A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EA4860-37DF-4A9D-BD9E-5B12FF67DB1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8B04F0-B9A4-4D8C-B95F-FC8959ADBD1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086835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F89008-0B5A-442F-9755-78C1E07C1946}" type="datetimeFigureOut">
              <a:rPr lang="en-CA" smtClean="0"/>
              <a:t>2025-01-07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3F3266-C556-4BD1-8D1B-03A77D3A6D9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66345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BC68F1-AB10-4EC3-AAF7-67815B271C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041863-E082-468F-8340-2319628188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151720-F5E3-4876-A346-A33473161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F6963-0142-40E7-9DC2-3EB7D78CE8CE}" type="datetimeFigureOut">
              <a:rPr lang="en-CA" smtClean="0"/>
              <a:t>2025-01-07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2C9D88-A55A-4321-AA9F-D2EBDF009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2C65D0-AC68-4998-98F9-F4B157B0D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4C9E8-6484-4EAC-850B-0D9C4B62EC66}" type="slidenum">
              <a:rPr lang="en-CA" smtClean="0"/>
              <a:t>‹#›</a:t>
            </a:fld>
            <a:endParaRPr lang="en-CA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65C9C1D-A8E8-4F5A-99BA-5CCAAA7C63C0}"/>
              </a:ext>
            </a:extLst>
          </p:cNvPr>
          <p:cNvSpPr/>
          <p:nvPr userDrawn="1"/>
        </p:nvSpPr>
        <p:spPr>
          <a:xfrm>
            <a:off x="0" y="0"/>
            <a:ext cx="12192000" cy="291548"/>
          </a:xfrm>
          <a:prstGeom prst="rect">
            <a:avLst/>
          </a:prstGeom>
          <a:solidFill>
            <a:srgbClr val="F6A730"/>
          </a:solidFill>
          <a:ln>
            <a:solidFill>
              <a:srgbClr val="F6A7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4A3F4DC-A31D-44B8-A3B0-5C5163791688}"/>
              </a:ext>
            </a:extLst>
          </p:cNvPr>
          <p:cNvSpPr/>
          <p:nvPr userDrawn="1"/>
        </p:nvSpPr>
        <p:spPr>
          <a:xfrm>
            <a:off x="0" y="6082748"/>
            <a:ext cx="12192000" cy="775252"/>
          </a:xfrm>
          <a:prstGeom prst="rect">
            <a:avLst/>
          </a:prstGeom>
          <a:solidFill>
            <a:srgbClr val="0078AE"/>
          </a:solidFill>
          <a:ln>
            <a:solidFill>
              <a:srgbClr val="0078A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C8C7B0CA-4952-4921-8DE6-6198BDF1D3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6687" y="6041061"/>
            <a:ext cx="858625" cy="858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4894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0B348-ED37-4DD3-B523-E2A7C0B07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5894" y="365125"/>
            <a:ext cx="7417905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3E0CA9-3A3A-4965-B9C0-49128D4D73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35896" y="1825625"/>
            <a:ext cx="7417904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D3A769-AD65-468D-922C-B62C1CBB5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F6963-0142-40E7-9DC2-3EB7D78CE8CE}" type="datetimeFigureOut">
              <a:rPr lang="en-CA" smtClean="0"/>
              <a:t>2025-01-07</a:t>
            </a:fld>
            <a:endParaRPr lang="en-CA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8D5555A-633B-4B1D-8958-D003B5246BA3}"/>
              </a:ext>
            </a:extLst>
          </p:cNvPr>
          <p:cNvSpPr/>
          <p:nvPr userDrawn="1"/>
        </p:nvSpPr>
        <p:spPr>
          <a:xfrm>
            <a:off x="0" y="-17669"/>
            <a:ext cx="3591339" cy="6858000"/>
          </a:xfrm>
          <a:prstGeom prst="rect">
            <a:avLst/>
          </a:prstGeom>
          <a:solidFill>
            <a:srgbClr val="0078AE"/>
          </a:solidFill>
          <a:ln>
            <a:solidFill>
              <a:srgbClr val="0078A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28781C1-2A2D-47D6-9DD9-8AFC14ECD058}"/>
              </a:ext>
            </a:extLst>
          </p:cNvPr>
          <p:cNvSpPr/>
          <p:nvPr userDrawn="1"/>
        </p:nvSpPr>
        <p:spPr>
          <a:xfrm>
            <a:off x="0" y="-17669"/>
            <a:ext cx="12192000" cy="291548"/>
          </a:xfrm>
          <a:prstGeom prst="rect">
            <a:avLst/>
          </a:prstGeom>
          <a:solidFill>
            <a:srgbClr val="F6A730"/>
          </a:solidFill>
          <a:ln>
            <a:solidFill>
              <a:srgbClr val="F6A7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D5A2CAE-62B2-4078-8665-59EFBC4093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2980" y="5983205"/>
            <a:ext cx="858625" cy="858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1937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2">
            <a:extLst>
              <a:ext uri="{FF2B5EF4-FFF2-40B4-BE49-F238E27FC236}">
                <a16:creationId xmlns:a16="http://schemas.microsoft.com/office/drawing/2014/main" id="{A3F17676-A432-4154-B13D-16C9CBE5AB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32383" y="1297323"/>
            <a:ext cx="4572000" cy="1655762"/>
          </a:xfrm>
        </p:spPr>
        <p:txBody>
          <a:bodyPr/>
          <a:lstStyle/>
          <a:p>
            <a:r>
              <a:rPr lang="en-CA" dirty="0"/>
              <a:t>Info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FA0962A-8D62-4721-8FF8-90BA5014A03F}"/>
              </a:ext>
            </a:extLst>
          </p:cNvPr>
          <p:cNvSpPr/>
          <p:nvPr userDrawn="1"/>
        </p:nvSpPr>
        <p:spPr>
          <a:xfrm>
            <a:off x="8600661" y="40309"/>
            <a:ext cx="3591339" cy="6858000"/>
          </a:xfrm>
          <a:prstGeom prst="rect">
            <a:avLst/>
          </a:prstGeom>
          <a:solidFill>
            <a:srgbClr val="0078AE"/>
          </a:solidFill>
          <a:ln>
            <a:solidFill>
              <a:srgbClr val="0078A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9940046-801C-4C4F-8F39-5A8A59BC8BD2}"/>
              </a:ext>
            </a:extLst>
          </p:cNvPr>
          <p:cNvSpPr txBox="1"/>
          <p:nvPr userDrawn="1"/>
        </p:nvSpPr>
        <p:spPr>
          <a:xfrm>
            <a:off x="9077740" y="881825"/>
            <a:ext cx="28359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4800" dirty="0">
                <a:solidFill>
                  <a:schemeClr val="bg1"/>
                </a:solidFill>
              </a:rPr>
              <a:t>Title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182FDB5-EAC3-46D6-B082-363F81FC1BEB}"/>
              </a:ext>
            </a:extLst>
          </p:cNvPr>
          <p:cNvSpPr/>
          <p:nvPr userDrawn="1"/>
        </p:nvSpPr>
        <p:spPr>
          <a:xfrm>
            <a:off x="0" y="0"/>
            <a:ext cx="12192000" cy="291548"/>
          </a:xfrm>
          <a:prstGeom prst="rect">
            <a:avLst/>
          </a:prstGeom>
          <a:solidFill>
            <a:srgbClr val="F6A730"/>
          </a:solidFill>
          <a:ln>
            <a:solidFill>
              <a:srgbClr val="F6A7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451B3C7-17A9-48C7-B564-EA9E0735020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6409" y="5999375"/>
            <a:ext cx="858625" cy="858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540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5B7B9E99-E087-4F05-BAE2-1E74C1722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endParaRPr lang="en-CA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18AFC39-4158-4332-950F-44841621D4EC}"/>
              </a:ext>
            </a:extLst>
          </p:cNvPr>
          <p:cNvSpPr/>
          <p:nvPr userDrawn="1"/>
        </p:nvSpPr>
        <p:spPr>
          <a:xfrm>
            <a:off x="0" y="6131891"/>
            <a:ext cx="12192000" cy="726109"/>
          </a:xfrm>
          <a:prstGeom prst="rect">
            <a:avLst/>
          </a:prstGeom>
          <a:solidFill>
            <a:srgbClr val="F6A730"/>
          </a:solidFill>
          <a:ln>
            <a:solidFill>
              <a:srgbClr val="F6A7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D88E6C8-7C96-4F9E-ABA7-268889630E1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6687" y="6063562"/>
            <a:ext cx="858625" cy="858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6706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F53E1587-71B3-4C30-9641-CBA367CEE019}"/>
              </a:ext>
            </a:extLst>
          </p:cNvPr>
          <p:cNvSpPr/>
          <p:nvPr userDrawn="1"/>
        </p:nvSpPr>
        <p:spPr>
          <a:xfrm>
            <a:off x="0" y="6082748"/>
            <a:ext cx="12192000" cy="775252"/>
          </a:xfrm>
          <a:prstGeom prst="rect">
            <a:avLst/>
          </a:prstGeom>
          <a:solidFill>
            <a:srgbClr val="0078AE"/>
          </a:solidFill>
          <a:ln>
            <a:solidFill>
              <a:srgbClr val="0078A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50FB496-4741-48ED-90F1-7F3FB48FE92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6687" y="6041061"/>
            <a:ext cx="858625" cy="858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8590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CF90FC3-BFD7-4FBF-8FEA-1C9417436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F8310C-D833-4A64-8E6E-E75B840C09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C0298-2BF4-45F7-8BE2-43E479A56A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6F6963-0142-40E7-9DC2-3EB7D78CE8CE}" type="datetimeFigureOut">
              <a:rPr lang="en-CA" smtClean="0"/>
              <a:t>2025-01-07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CDCDC9-A760-4A64-8726-1039B81AD3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0C9A6F-C0E0-40B1-BC43-CEFCCBA229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A4C9E8-6484-4EAC-850B-0D9C4B62EC6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57168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A67770-E2F0-4190-848C-35B18B2A2A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905BD0-5883-4D46-8EE2-D466DB87256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371647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08CFB1-C77F-4AA3-834C-800EE6A31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DEBE23-F4B3-4937-83C4-801DA47610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66577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F1BAA9-5402-4FBE-8105-B9AF37200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52257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509D0C12-2EA7-42C0-BE4F-7846E794E4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0522026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Hurst</dc:creator>
  <cp:lastModifiedBy>Lori Tarbat</cp:lastModifiedBy>
  <cp:revision>5</cp:revision>
  <dcterms:created xsi:type="dcterms:W3CDTF">2022-05-09T20:02:13Z</dcterms:created>
  <dcterms:modified xsi:type="dcterms:W3CDTF">2025-01-07T16:25:12Z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C0405BC2-63F9-4819-92F8-BA8C9E820322</vt:lpwstr>
  </property>
  <property fmtid="{D5CDD505-2E9C-101B-9397-08002B2CF9AE}" pid="3" name="ArticulatePath">
    <vt:lpwstr>Presentation1</vt:lpwstr>
  </property>
</Properties>
</file>