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8288000" cy="10287000"/>
  <p:notesSz cx="6858000" cy="9144000"/>
  <p:embeddedFontLst>
    <p:embeddedFont>
      <p:font typeface="Archer 1" panose="020B0604020202020204" charset="0"/>
      <p:regular r:id="rId9"/>
    </p:embeddedFont>
    <p:embeddedFont>
      <p:font typeface="Archer 2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Ultra-Bold" panose="020B0604020202020204" charset="0"/>
      <p:regular r:id="rId15"/>
    </p:embeddedFont>
    <p:embeddedFont>
      <p:font typeface="Rockwell" panose="02060603020205020403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93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59532" y="-100013"/>
            <a:ext cx="2728468" cy="2743506"/>
            <a:chOff x="0" y="-133351"/>
            <a:chExt cx="3637957" cy="3658008"/>
          </a:xfrm>
        </p:grpSpPr>
        <p:sp>
          <p:nvSpPr>
            <p:cNvPr id="3" name="TextBox 3"/>
            <p:cNvSpPr txBox="1"/>
            <p:nvPr/>
          </p:nvSpPr>
          <p:spPr>
            <a:xfrm>
              <a:off x="449078" y="1579221"/>
              <a:ext cx="2663187" cy="1722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4"/>
                </a:lnSpc>
              </a:pPr>
              <a:r>
                <a:rPr lang="en-US" sz="7124">
                  <a:solidFill>
                    <a:srgbClr val="0078AE"/>
                  </a:solidFill>
                  <a:latin typeface="Archer 1"/>
                </a:rPr>
                <a:t>2024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1360981" y="1257183"/>
              <a:ext cx="850081" cy="850081"/>
            </a:xfrm>
            <a:custGeom>
              <a:avLst/>
              <a:gdLst/>
              <a:ahLst/>
              <a:cxnLst/>
              <a:rect l="l" t="t" r="r" b="b"/>
              <a:pathLst>
                <a:path w="850081" h="850081">
                  <a:moveTo>
                    <a:pt x="0" y="0"/>
                  </a:moveTo>
                  <a:lnTo>
                    <a:pt x="850082" y="0"/>
                  </a:lnTo>
                  <a:lnTo>
                    <a:pt x="850082" y="850081"/>
                  </a:lnTo>
                  <a:lnTo>
                    <a:pt x="0" y="850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478731" y="811886"/>
              <a:ext cx="797664" cy="1607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58"/>
                </a:lnSpc>
              </a:pPr>
              <a:r>
                <a:rPr lang="en-US" sz="7256">
                  <a:solidFill>
                    <a:srgbClr val="0078AE"/>
                  </a:solidFill>
                  <a:latin typeface="Montserrat Ultra-Bold"/>
                </a:rPr>
                <a:t>C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1"/>
              <a:ext cx="3637952" cy="16148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165"/>
                </a:lnSpc>
              </a:pPr>
              <a:r>
                <a:rPr lang="en-US" sz="7260" dirty="0">
                  <a:solidFill>
                    <a:srgbClr val="0078AE"/>
                  </a:solidFill>
                  <a:latin typeface="Montserrat Ultra-Bold"/>
                </a:rPr>
                <a:t>LAB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68834" y="811886"/>
              <a:ext cx="990392" cy="1607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58"/>
                </a:lnSpc>
              </a:pPr>
              <a:r>
                <a:rPr lang="en-US" sz="7256" dirty="0">
                  <a:solidFill>
                    <a:srgbClr val="0078AE"/>
                  </a:solidFill>
                  <a:latin typeface="Montserrat Ultra-Bold"/>
                </a:rPr>
                <a:t>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92849"/>
              <a:ext cx="3637957" cy="531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9"/>
                </a:lnSpc>
              </a:pPr>
              <a:r>
                <a:rPr lang="en-US" sz="2206">
                  <a:solidFill>
                    <a:srgbClr val="0078AE"/>
                  </a:solidFill>
                  <a:latin typeface="Archer 2"/>
                </a:rPr>
                <a:t>labcon.csmls.org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295964"/>
            <a:ext cx="18288000" cy="279893"/>
            <a:chOff x="0" y="0"/>
            <a:chExt cx="4816593" cy="737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73717"/>
            </a:xfrm>
            <a:custGeom>
              <a:avLst/>
              <a:gdLst/>
              <a:ahLst/>
              <a:cxnLst/>
              <a:rect l="l" t="t" r="r" b="b"/>
              <a:pathLst>
                <a:path w="4816592" h="73717">
                  <a:moveTo>
                    <a:pt x="0" y="0"/>
                  </a:moveTo>
                  <a:lnTo>
                    <a:pt x="4816592" y="0"/>
                  </a:lnTo>
                  <a:lnTo>
                    <a:pt x="4816592" y="73717"/>
                  </a:lnTo>
                  <a:lnTo>
                    <a:pt x="0" y="73717"/>
                  </a:lnTo>
                  <a:close/>
                </a:path>
              </a:pathLst>
            </a:custGeom>
            <a:solidFill>
              <a:srgbClr val="0078A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6717509"/>
            <a:ext cx="18288000" cy="276990"/>
            <a:chOff x="0" y="0"/>
            <a:chExt cx="4816593" cy="729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72952"/>
            </a:xfrm>
            <a:custGeom>
              <a:avLst/>
              <a:gdLst/>
              <a:ahLst/>
              <a:cxnLst/>
              <a:rect l="l" t="t" r="r" b="b"/>
              <a:pathLst>
                <a:path w="4816592" h="72952">
                  <a:moveTo>
                    <a:pt x="0" y="0"/>
                  </a:moveTo>
                  <a:lnTo>
                    <a:pt x="4816592" y="0"/>
                  </a:lnTo>
                  <a:lnTo>
                    <a:pt x="4816592" y="72952"/>
                  </a:lnTo>
                  <a:lnTo>
                    <a:pt x="0" y="72952"/>
                  </a:lnTo>
                  <a:close/>
                </a:path>
              </a:pathLst>
            </a:custGeom>
            <a:solidFill>
              <a:srgbClr val="0078A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7147517"/>
            <a:ext cx="18288000" cy="124779"/>
            <a:chOff x="0" y="0"/>
            <a:chExt cx="4816593" cy="328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16592" cy="32864"/>
            </a:xfrm>
            <a:custGeom>
              <a:avLst/>
              <a:gdLst/>
              <a:ahLst/>
              <a:cxnLst/>
              <a:rect l="l" t="t" r="r" b="b"/>
              <a:pathLst>
                <a:path w="4816592" h="32864">
                  <a:moveTo>
                    <a:pt x="0" y="0"/>
                  </a:moveTo>
                  <a:lnTo>
                    <a:pt x="4816592" y="0"/>
                  </a:lnTo>
                  <a:lnTo>
                    <a:pt x="4816592" y="32864"/>
                  </a:lnTo>
                  <a:lnTo>
                    <a:pt x="0" y="3286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3018591"/>
            <a:ext cx="18288000" cy="124973"/>
            <a:chOff x="0" y="0"/>
            <a:chExt cx="4816593" cy="3291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32915"/>
            </a:xfrm>
            <a:custGeom>
              <a:avLst/>
              <a:gdLst/>
              <a:ahLst/>
              <a:cxnLst/>
              <a:rect l="l" t="t" r="r" b="b"/>
              <a:pathLst>
                <a:path w="4816592" h="32915">
                  <a:moveTo>
                    <a:pt x="0" y="0"/>
                  </a:moveTo>
                  <a:lnTo>
                    <a:pt x="4816592" y="0"/>
                  </a:lnTo>
                  <a:lnTo>
                    <a:pt x="4816592" y="32915"/>
                  </a:lnTo>
                  <a:lnTo>
                    <a:pt x="0" y="329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D4C5225-6BD5-4017-A035-26989D1BA39A}"/>
              </a:ext>
            </a:extLst>
          </p:cNvPr>
          <p:cNvSpPr txBox="1"/>
          <p:nvPr/>
        </p:nvSpPr>
        <p:spPr>
          <a:xfrm>
            <a:off x="2895600" y="4550996"/>
            <a:ext cx="1286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Rockwell" panose="02060603020205020403" pitchFamily="18" charset="0"/>
              </a:rPr>
              <a:t>Click to Add Title</a:t>
            </a:r>
            <a:endParaRPr lang="en-CA" sz="6600" dirty="0">
              <a:latin typeface="Rockwell" panose="02060603020205020403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77E7A5-3679-4360-8344-4E3A9E1A4892}"/>
              </a:ext>
            </a:extLst>
          </p:cNvPr>
          <p:cNvSpPr/>
          <p:nvPr/>
        </p:nvSpPr>
        <p:spPr>
          <a:xfrm>
            <a:off x="7239000" y="753326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ockwell" panose="02060603020205020403" pitchFamily="18" charset="0"/>
              </a:rPr>
              <a:t>Click to Add Title</a:t>
            </a:r>
            <a:endParaRPr lang="en-CA" sz="2800"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65" y="8740731"/>
            <a:ext cx="1676400" cy="1485900"/>
            <a:chOff x="0" y="0"/>
            <a:chExt cx="2155322" cy="1945230"/>
          </a:xfrm>
        </p:grpSpPr>
        <p:sp>
          <p:nvSpPr>
            <p:cNvPr id="3" name="Freeform 3"/>
            <p:cNvSpPr/>
            <p:nvPr/>
          </p:nvSpPr>
          <p:spPr>
            <a:xfrm>
              <a:off x="709397" y="1010871"/>
              <a:ext cx="683530" cy="683530"/>
            </a:xfrm>
            <a:custGeom>
              <a:avLst/>
              <a:gdLst/>
              <a:ahLst/>
              <a:cxnLst/>
              <a:rect l="l" t="t" r="r" b="b"/>
              <a:pathLst>
                <a:path w="683530" h="683530">
                  <a:moveTo>
                    <a:pt x="0" y="0"/>
                  </a:moveTo>
                  <a:lnTo>
                    <a:pt x="683530" y="0"/>
                  </a:lnTo>
                  <a:lnTo>
                    <a:pt x="683530" y="683530"/>
                  </a:lnTo>
                  <a:lnTo>
                    <a:pt x="0" y="683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645741"/>
              <a:ext cx="641383" cy="1299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68"/>
                </a:lnSpc>
              </a:pPr>
              <a:r>
                <a:rPr lang="en-US" sz="5834">
                  <a:solidFill>
                    <a:srgbClr val="0078AE"/>
                  </a:solidFill>
                  <a:latin typeface="Montserrat Ultra-Bold"/>
                </a:rPr>
                <a:t>C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2140379" cy="1299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73"/>
                </a:lnSpc>
              </a:pPr>
              <a:r>
                <a:rPr lang="en-US" sz="5838">
                  <a:solidFill>
                    <a:srgbClr val="0078AE"/>
                  </a:solidFill>
                  <a:latin typeface="Montserrat Ultra-Bold"/>
                </a:rPr>
                <a:t>LAB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58972" y="645741"/>
              <a:ext cx="796350" cy="1299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68"/>
                </a:lnSpc>
              </a:pPr>
              <a:r>
                <a:rPr lang="en-US" sz="5834" dirty="0">
                  <a:solidFill>
                    <a:srgbClr val="0078AE"/>
                  </a:solidFill>
                  <a:latin typeface="Montserrat Ultra-Bold"/>
                </a:rPr>
                <a:t>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49781" y="9536069"/>
            <a:ext cx="16438219" cy="209911"/>
            <a:chOff x="0" y="0"/>
            <a:chExt cx="4329407" cy="552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29407" cy="55285"/>
            </a:xfrm>
            <a:custGeom>
              <a:avLst/>
              <a:gdLst/>
              <a:ahLst/>
              <a:cxnLst/>
              <a:rect l="l" t="t" r="r" b="b"/>
              <a:pathLst>
                <a:path w="4329407" h="55285">
                  <a:moveTo>
                    <a:pt x="0" y="0"/>
                  </a:moveTo>
                  <a:lnTo>
                    <a:pt x="4329407" y="0"/>
                  </a:lnTo>
                  <a:lnTo>
                    <a:pt x="4329407" y="55285"/>
                  </a:lnTo>
                  <a:lnTo>
                    <a:pt x="0" y="55285"/>
                  </a:lnTo>
                  <a:close/>
                </a:path>
              </a:pathLst>
            </a:custGeom>
            <a:solidFill>
              <a:srgbClr val="0078A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49781" y="9774555"/>
            <a:ext cx="16438219" cy="64770"/>
            <a:chOff x="0" y="0"/>
            <a:chExt cx="4329407" cy="170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29407" cy="17059"/>
            </a:xfrm>
            <a:custGeom>
              <a:avLst/>
              <a:gdLst/>
              <a:ahLst/>
              <a:cxnLst/>
              <a:rect l="l" t="t" r="r" b="b"/>
              <a:pathLst>
                <a:path w="4329407" h="17059">
                  <a:moveTo>
                    <a:pt x="0" y="0"/>
                  </a:moveTo>
                  <a:lnTo>
                    <a:pt x="4329407" y="0"/>
                  </a:lnTo>
                  <a:lnTo>
                    <a:pt x="4329407" y="17059"/>
                  </a:lnTo>
                  <a:lnTo>
                    <a:pt x="0" y="1705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49781" y="9459869"/>
            <a:ext cx="16438219" cy="47625"/>
            <a:chOff x="0" y="0"/>
            <a:chExt cx="4329407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29407" cy="12543"/>
            </a:xfrm>
            <a:custGeom>
              <a:avLst/>
              <a:gdLst/>
              <a:ahLst/>
              <a:cxnLst/>
              <a:rect l="l" t="t" r="r" b="b"/>
              <a:pathLst>
                <a:path w="4329407" h="12543">
                  <a:moveTo>
                    <a:pt x="0" y="0"/>
                  </a:moveTo>
                  <a:lnTo>
                    <a:pt x="4329407" y="0"/>
                  </a:lnTo>
                  <a:lnTo>
                    <a:pt x="432940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4534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DE65A3D-A16F-4CB4-8FC5-82509FA68BB5}"/>
              </a:ext>
            </a:extLst>
          </p:cNvPr>
          <p:cNvSpPr txBox="1"/>
          <p:nvPr/>
        </p:nvSpPr>
        <p:spPr>
          <a:xfrm>
            <a:off x="1706442" y="800100"/>
            <a:ext cx="15590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Rockwell" panose="02060603020205020403" pitchFamily="18" charset="0"/>
              </a:rPr>
              <a:t>Click to Add Title</a:t>
            </a:r>
            <a:endParaRPr lang="en-CA" sz="6600" dirty="0">
              <a:latin typeface="Rockwell" panose="020606030202050204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23429-47C6-4D5F-8202-6A067E247DD5}"/>
              </a:ext>
            </a:extLst>
          </p:cNvPr>
          <p:cNvSpPr txBox="1"/>
          <p:nvPr/>
        </p:nvSpPr>
        <p:spPr>
          <a:xfrm>
            <a:off x="990600" y="2171700"/>
            <a:ext cx="1643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ckwell" panose="02060603020205020403" pitchFamily="18" charset="0"/>
              </a:rPr>
              <a:t>Insert text</a:t>
            </a:r>
            <a:endParaRPr lang="en-CA" sz="4000"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65" y="8740731"/>
            <a:ext cx="1676400" cy="1485900"/>
            <a:chOff x="0" y="0"/>
            <a:chExt cx="2155322" cy="1945230"/>
          </a:xfrm>
        </p:grpSpPr>
        <p:sp>
          <p:nvSpPr>
            <p:cNvPr id="3" name="Freeform 3"/>
            <p:cNvSpPr/>
            <p:nvPr/>
          </p:nvSpPr>
          <p:spPr>
            <a:xfrm>
              <a:off x="709397" y="1010871"/>
              <a:ext cx="683530" cy="683530"/>
            </a:xfrm>
            <a:custGeom>
              <a:avLst/>
              <a:gdLst/>
              <a:ahLst/>
              <a:cxnLst/>
              <a:rect l="l" t="t" r="r" b="b"/>
              <a:pathLst>
                <a:path w="683530" h="683530">
                  <a:moveTo>
                    <a:pt x="0" y="0"/>
                  </a:moveTo>
                  <a:lnTo>
                    <a:pt x="683530" y="0"/>
                  </a:lnTo>
                  <a:lnTo>
                    <a:pt x="683530" y="683530"/>
                  </a:lnTo>
                  <a:lnTo>
                    <a:pt x="0" y="683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645741"/>
              <a:ext cx="641383" cy="1299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68"/>
                </a:lnSpc>
              </a:pPr>
              <a:r>
                <a:rPr lang="en-US" sz="5834">
                  <a:solidFill>
                    <a:srgbClr val="0078AE"/>
                  </a:solidFill>
                  <a:latin typeface="Montserrat Ultra-Bold"/>
                </a:rPr>
                <a:t>C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2140379" cy="1299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73"/>
                </a:lnSpc>
              </a:pPr>
              <a:r>
                <a:rPr lang="en-US" sz="5838">
                  <a:solidFill>
                    <a:srgbClr val="0078AE"/>
                  </a:solidFill>
                  <a:latin typeface="Montserrat Ultra-Bold"/>
                </a:rPr>
                <a:t>LAB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58972" y="645741"/>
              <a:ext cx="796350" cy="1299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68"/>
                </a:lnSpc>
              </a:pPr>
              <a:r>
                <a:rPr lang="en-US" sz="5834" dirty="0">
                  <a:solidFill>
                    <a:srgbClr val="0078AE"/>
                  </a:solidFill>
                  <a:latin typeface="Montserrat Ultra-Bold"/>
                </a:rPr>
                <a:t>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49781" y="9536069"/>
            <a:ext cx="16438219" cy="209911"/>
            <a:chOff x="0" y="0"/>
            <a:chExt cx="4329407" cy="552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29407" cy="55285"/>
            </a:xfrm>
            <a:custGeom>
              <a:avLst/>
              <a:gdLst/>
              <a:ahLst/>
              <a:cxnLst/>
              <a:rect l="l" t="t" r="r" b="b"/>
              <a:pathLst>
                <a:path w="4329407" h="55285">
                  <a:moveTo>
                    <a:pt x="0" y="0"/>
                  </a:moveTo>
                  <a:lnTo>
                    <a:pt x="4329407" y="0"/>
                  </a:lnTo>
                  <a:lnTo>
                    <a:pt x="4329407" y="55285"/>
                  </a:lnTo>
                  <a:lnTo>
                    <a:pt x="0" y="55285"/>
                  </a:lnTo>
                  <a:close/>
                </a:path>
              </a:pathLst>
            </a:custGeom>
            <a:solidFill>
              <a:srgbClr val="0078A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49781" y="9774555"/>
            <a:ext cx="16438219" cy="64770"/>
            <a:chOff x="0" y="0"/>
            <a:chExt cx="4329407" cy="170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29407" cy="17059"/>
            </a:xfrm>
            <a:custGeom>
              <a:avLst/>
              <a:gdLst/>
              <a:ahLst/>
              <a:cxnLst/>
              <a:rect l="l" t="t" r="r" b="b"/>
              <a:pathLst>
                <a:path w="4329407" h="17059">
                  <a:moveTo>
                    <a:pt x="0" y="0"/>
                  </a:moveTo>
                  <a:lnTo>
                    <a:pt x="4329407" y="0"/>
                  </a:lnTo>
                  <a:lnTo>
                    <a:pt x="4329407" y="17059"/>
                  </a:lnTo>
                  <a:lnTo>
                    <a:pt x="0" y="1705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49781" y="9459869"/>
            <a:ext cx="16438219" cy="47625"/>
            <a:chOff x="0" y="0"/>
            <a:chExt cx="4329407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29407" cy="12543"/>
            </a:xfrm>
            <a:custGeom>
              <a:avLst/>
              <a:gdLst/>
              <a:ahLst/>
              <a:cxnLst/>
              <a:rect l="l" t="t" r="r" b="b"/>
              <a:pathLst>
                <a:path w="4329407" h="12543">
                  <a:moveTo>
                    <a:pt x="0" y="0"/>
                  </a:moveTo>
                  <a:lnTo>
                    <a:pt x="4329407" y="0"/>
                  </a:lnTo>
                  <a:lnTo>
                    <a:pt x="432940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4534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DE65A3D-A16F-4CB4-8FC5-82509FA68BB5}"/>
              </a:ext>
            </a:extLst>
          </p:cNvPr>
          <p:cNvSpPr txBox="1"/>
          <p:nvPr/>
        </p:nvSpPr>
        <p:spPr>
          <a:xfrm>
            <a:off x="1706442" y="800100"/>
            <a:ext cx="15590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Rockwell" panose="02060603020205020403" pitchFamily="18" charset="0"/>
              </a:rPr>
              <a:t>Click to Add Title</a:t>
            </a:r>
            <a:endParaRPr lang="en-CA" sz="6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8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65" y="8740731"/>
            <a:ext cx="1676400" cy="1485900"/>
            <a:chOff x="0" y="0"/>
            <a:chExt cx="2155322" cy="1945230"/>
          </a:xfrm>
        </p:grpSpPr>
        <p:sp>
          <p:nvSpPr>
            <p:cNvPr id="3" name="Freeform 3"/>
            <p:cNvSpPr/>
            <p:nvPr/>
          </p:nvSpPr>
          <p:spPr>
            <a:xfrm>
              <a:off x="709397" y="1010871"/>
              <a:ext cx="683530" cy="683530"/>
            </a:xfrm>
            <a:custGeom>
              <a:avLst/>
              <a:gdLst/>
              <a:ahLst/>
              <a:cxnLst/>
              <a:rect l="l" t="t" r="r" b="b"/>
              <a:pathLst>
                <a:path w="683530" h="683530">
                  <a:moveTo>
                    <a:pt x="0" y="0"/>
                  </a:moveTo>
                  <a:lnTo>
                    <a:pt x="683530" y="0"/>
                  </a:lnTo>
                  <a:lnTo>
                    <a:pt x="683530" y="683530"/>
                  </a:lnTo>
                  <a:lnTo>
                    <a:pt x="0" y="683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645741"/>
              <a:ext cx="641383" cy="1299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68"/>
                </a:lnSpc>
              </a:pPr>
              <a:r>
                <a:rPr lang="en-US" sz="5834">
                  <a:solidFill>
                    <a:srgbClr val="0078AE"/>
                  </a:solidFill>
                  <a:latin typeface="Montserrat Ultra-Bold"/>
                </a:rPr>
                <a:t>C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2140379" cy="1299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73"/>
                </a:lnSpc>
              </a:pPr>
              <a:r>
                <a:rPr lang="en-US" sz="5838">
                  <a:solidFill>
                    <a:srgbClr val="0078AE"/>
                  </a:solidFill>
                  <a:latin typeface="Montserrat Ultra-Bold"/>
                </a:rPr>
                <a:t>LAB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58972" y="645741"/>
              <a:ext cx="796350" cy="1299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68"/>
                </a:lnSpc>
              </a:pPr>
              <a:r>
                <a:rPr lang="en-US" sz="5834" dirty="0">
                  <a:solidFill>
                    <a:srgbClr val="0078AE"/>
                  </a:solidFill>
                  <a:latin typeface="Montserrat Ultra-Bold"/>
                </a:rPr>
                <a:t>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49781" y="9536069"/>
            <a:ext cx="16438219" cy="209911"/>
            <a:chOff x="0" y="0"/>
            <a:chExt cx="4329407" cy="552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29407" cy="55285"/>
            </a:xfrm>
            <a:custGeom>
              <a:avLst/>
              <a:gdLst/>
              <a:ahLst/>
              <a:cxnLst/>
              <a:rect l="l" t="t" r="r" b="b"/>
              <a:pathLst>
                <a:path w="4329407" h="55285">
                  <a:moveTo>
                    <a:pt x="0" y="0"/>
                  </a:moveTo>
                  <a:lnTo>
                    <a:pt x="4329407" y="0"/>
                  </a:lnTo>
                  <a:lnTo>
                    <a:pt x="4329407" y="55285"/>
                  </a:lnTo>
                  <a:lnTo>
                    <a:pt x="0" y="55285"/>
                  </a:lnTo>
                  <a:close/>
                </a:path>
              </a:pathLst>
            </a:custGeom>
            <a:solidFill>
              <a:srgbClr val="0078A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49781" y="9774555"/>
            <a:ext cx="16438219" cy="64770"/>
            <a:chOff x="0" y="0"/>
            <a:chExt cx="4329407" cy="170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29407" cy="17059"/>
            </a:xfrm>
            <a:custGeom>
              <a:avLst/>
              <a:gdLst/>
              <a:ahLst/>
              <a:cxnLst/>
              <a:rect l="l" t="t" r="r" b="b"/>
              <a:pathLst>
                <a:path w="4329407" h="17059">
                  <a:moveTo>
                    <a:pt x="0" y="0"/>
                  </a:moveTo>
                  <a:lnTo>
                    <a:pt x="4329407" y="0"/>
                  </a:lnTo>
                  <a:lnTo>
                    <a:pt x="4329407" y="17059"/>
                  </a:lnTo>
                  <a:lnTo>
                    <a:pt x="0" y="1705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49781" y="9459869"/>
            <a:ext cx="16438219" cy="47625"/>
            <a:chOff x="0" y="0"/>
            <a:chExt cx="4329407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29407" cy="12543"/>
            </a:xfrm>
            <a:custGeom>
              <a:avLst/>
              <a:gdLst/>
              <a:ahLst/>
              <a:cxnLst/>
              <a:rect l="l" t="t" r="r" b="b"/>
              <a:pathLst>
                <a:path w="4329407" h="12543">
                  <a:moveTo>
                    <a:pt x="0" y="0"/>
                  </a:moveTo>
                  <a:lnTo>
                    <a:pt x="4329407" y="0"/>
                  </a:lnTo>
                  <a:lnTo>
                    <a:pt x="432940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4534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813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AC7BEC8555943A72C21CA69878D8B" ma:contentTypeVersion="12" ma:contentTypeDescription="Create a new document." ma:contentTypeScope="" ma:versionID="10c9591752ee66055a924ff68390f89c">
  <xsd:schema xmlns:xsd="http://www.w3.org/2001/XMLSchema" xmlns:xs="http://www.w3.org/2001/XMLSchema" xmlns:p="http://schemas.microsoft.com/office/2006/metadata/properties" xmlns:ns3="0e70ce3f-9834-4acc-9c28-bfd1c11605de" xmlns:ns4="f970dd5f-56f0-4616-9145-7b19dd8ce645" targetNamespace="http://schemas.microsoft.com/office/2006/metadata/properties" ma:root="true" ma:fieldsID="ee79da0ed910452fac4f5e01f03c32d6" ns3:_="" ns4:_="">
    <xsd:import namespace="0e70ce3f-9834-4acc-9c28-bfd1c11605de"/>
    <xsd:import namespace="f970dd5f-56f0-4616-9145-7b19dd8ce6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0ce3f-9834-4acc-9c28-bfd1c1160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0dd5f-56f0-4616-9145-7b19dd8ce64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e70ce3f-9834-4acc-9c28-bfd1c11605de" xsi:nil="true"/>
  </documentManagement>
</p:properties>
</file>

<file path=customXml/itemProps1.xml><?xml version="1.0" encoding="utf-8"?>
<ds:datastoreItem xmlns:ds="http://schemas.openxmlformats.org/officeDocument/2006/customXml" ds:itemID="{C27EABD6-7143-48C2-867E-DF492CAF4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0ce3f-9834-4acc-9c28-bfd1c11605de"/>
    <ds:schemaRef ds:uri="f970dd5f-56f0-4616-9145-7b19dd8ce6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E2B9C6-CA34-451F-816D-6601BE9FD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669F47-CD31-4382-A0CB-9F4332CC665A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0e70ce3f-9834-4acc-9c28-bfd1c11605de"/>
    <ds:schemaRef ds:uri="http://schemas.openxmlformats.org/package/2006/metadata/core-properties"/>
    <ds:schemaRef ds:uri="http://www.w3.org/XML/1998/namespace"/>
    <ds:schemaRef ds:uri="f970dd5f-56f0-4616-9145-7b19dd8ce64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</Words>
  <Application>Microsoft Office PowerPoint</Application>
  <PresentationFormat>Custom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Archer 1</vt:lpstr>
      <vt:lpstr>Archer 2</vt:lpstr>
      <vt:lpstr>Arial</vt:lpstr>
      <vt:lpstr>Calibri</vt:lpstr>
      <vt:lpstr>Rockwell</vt:lpstr>
      <vt:lpstr>Montserrat Ultra-Bold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Labcon 2024 Speaker Template</dc:title>
  <dc:creator>Aly Hammad</dc:creator>
  <cp:lastModifiedBy>Aly Hammad</cp:lastModifiedBy>
  <cp:revision>4</cp:revision>
  <dcterms:created xsi:type="dcterms:W3CDTF">2006-08-16T00:00:00Z</dcterms:created>
  <dcterms:modified xsi:type="dcterms:W3CDTF">2023-08-17T18:47:20Z</dcterms:modified>
  <dc:identifier>DAFrJRKdmwQ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0x010100B1DAC7BEC8555943A72C21CA69878D8B</vt:lpwstr>
  </property>
</Properties>
</file>