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730"/>
    <a:srgbClr val="0078AE"/>
    <a:srgbClr val="54B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129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89008-0B5A-442F-9755-78C1E07C1946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F3266-C556-4BD1-8D1B-03A77D3A6D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634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C68F1-AB10-4EC3-AAF7-67815B271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41863-E082-468F-8340-231962818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51720-F5E3-4876-A346-A3347316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6963-0142-40E7-9DC2-3EB7D78CE8CE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C9D88-A55A-4321-AA9F-D2EBDF00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C65D0-AC68-4998-98F9-F4B157B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C9E8-6484-4EAC-850B-0D9C4B62EC6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C9C1D-A8E8-4F5A-99BA-5CCAAA7C63C0}"/>
              </a:ext>
            </a:extLst>
          </p:cNvPr>
          <p:cNvSpPr/>
          <p:nvPr userDrawn="1"/>
        </p:nvSpPr>
        <p:spPr>
          <a:xfrm>
            <a:off x="0" y="0"/>
            <a:ext cx="12192000" cy="291548"/>
          </a:xfrm>
          <a:prstGeom prst="rect">
            <a:avLst/>
          </a:prstGeom>
          <a:solidFill>
            <a:srgbClr val="F6A730"/>
          </a:solidFill>
          <a:ln>
            <a:solidFill>
              <a:srgbClr val="F6A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A3F4DC-A31D-44B8-A3B0-5C5163791688}"/>
              </a:ext>
            </a:extLst>
          </p:cNvPr>
          <p:cNvSpPr/>
          <p:nvPr userDrawn="1"/>
        </p:nvSpPr>
        <p:spPr>
          <a:xfrm>
            <a:off x="0" y="6082748"/>
            <a:ext cx="12192000" cy="775252"/>
          </a:xfrm>
          <a:prstGeom prst="rect">
            <a:avLst/>
          </a:prstGeom>
          <a:solidFill>
            <a:srgbClr val="0078AE"/>
          </a:solidFill>
          <a:ln>
            <a:solidFill>
              <a:srgbClr val="007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AD977C1-292F-4A4D-BE1C-AFBE2368E6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539" y="6091908"/>
            <a:ext cx="894008" cy="89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9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B348-ED37-4DD3-B523-E2A7C0B07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894" y="365125"/>
            <a:ext cx="741790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E0CA9-3A3A-4965-B9C0-49128D4D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896" y="1825625"/>
            <a:ext cx="741790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3A769-AD65-468D-922C-B62C1CBB5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6963-0142-40E7-9DC2-3EB7D78CE8CE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D5555A-633B-4B1D-8958-D003B5246BA3}"/>
              </a:ext>
            </a:extLst>
          </p:cNvPr>
          <p:cNvSpPr/>
          <p:nvPr userDrawn="1"/>
        </p:nvSpPr>
        <p:spPr>
          <a:xfrm>
            <a:off x="0" y="-17669"/>
            <a:ext cx="3591339" cy="6858000"/>
          </a:xfrm>
          <a:prstGeom prst="rect">
            <a:avLst/>
          </a:prstGeom>
          <a:solidFill>
            <a:srgbClr val="0078AE"/>
          </a:solidFill>
          <a:ln>
            <a:solidFill>
              <a:srgbClr val="007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8781C1-2A2D-47D6-9DD9-8AFC14ECD058}"/>
              </a:ext>
            </a:extLst>
          </p:cNvPr>
          <p:cNvSpPr/>
          <p:nvPr userDrawn="1"/>
        </p:nvSpPr>
        <p:spPr>
          <a:xfrm>
            <a:off x="0" y="-17669"/>
            <a:ext cx="12192000" cy="291548"/>
          </a:xfrm>
          <a:prstGeom prst="rect">
            <a:avLst/>
          </a:prstGeom>
          <a:solidFill>
            <a:srgbClr val="F6A730"/>
          </a:solidFill>
          <a:ln>
            <a:solidFill>
              <a:srgbClr val="F6A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9B0A5-783E-4BBF-8C78-35095A4E34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99" y="5692238"/>
            <a:ext cx="1029237" cy="102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3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3F17676-A432-4154-B13D-16C9CBE5A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2383" y="1297323"/>
            <a:ext cx="4572000" cy="1655762"/>
          </a:xfrm>
        </p:spPr>
        <p:txBody>
          <a:bodyPr/>
          <a:lstStyle/>
          <a:p>
            <a:r>
              <a:rPr lang="en-CA" dirty="0"/>
              <a:t>Info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A0962A-8D62-4721-8FF8-90BA5014A03F}"/>
              </a:ext>
            </a:extLst>
          </p:cNvPr>
          <p:cNvSpPr/>
          <p:nvPr userDrawn="1"/>
        </p:nvSpPr>
        <p:spPr>
          <a:xfrm>
            <a:off x="8600661" y="40309"/>
            <a:ext cx="3591339" cy="6858000"/>
          </a:xfrm>
          <a:prstGeom prst="rect">
            <a:avLst/>
          </a:prstGeom>
          <a:solidFill>
            <a:srgbClr val="0078AE"/>
          </a:solidFill>
          <a:ln>
            <a:solidFill>
              <a:srgbClr val="007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940046-801C-4C4F-8F39-5A8A59BC8BD2}"/>
              </a:ext>
            </a:extLst>
          </p:cNvPr>
          <p:cNvSpPr txBox="1"/>
          <p:nvPr userDrawn="1"/>
        </p:nvSpPr>
        <p:spPr>
          <a:xfrm>
            <a:off x="9077740" y="881825"/>
            <a:ext cx="2835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82FDB5-EAC3-46D6-B082-363F81FC1BEB}"/>
              </a:ext>
            </a:extLst>
          </p:cNvPr>
          <p:cNvSpPr/>
          <p:nvPr userDrawn="1"/>
        </p:nvSpPr>
        <p:spPr>
          <a:xfrm>
            <a:off x="0" y="0"/>
            <a:ext cx="12192000" cy="291548"/>
          </a:xfrm>
          <a:prstGeom prst="rect">
            <a:avLst/>
          </a:prstGeom>
          <a:solidFill>
            <a:srgbClr val="F6A730"/>
          </a:solidFill>
          <a:ln>
            <a:solidFill>
              <a:srgbClr val="F6A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9989BC-5332-4C7C-B42A-9CFC414DAA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615" y="5828763"/>
            <a:ext cx="1029237" cy="102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4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B7B9E99-E087-4F05-BAE2-1E74C1722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AFC39-4158-4332-950F-44841621D4EC}"/>
              </a:ext>
            </a:extLst>
          </p:cNvPr>
          <p:cNvSpPr/>
          <p:nvPr userDrawn="1"/>
        </p:nvSpPr>
        <p:spPr>
          <a:xfrm>
            <a:off x="0" y="6131891"/>
            <a:ext cx="12192000" cy="726109"/>
          </a:xfrm>
          <a:prstGeom prst="rect">
            <a:avLst/>
          </a:prstGeom>
          <a:solidFill>
            <a:srgbClr val="F6A730"/>
          </a:solidFill>
          <a:ln>
            <a:solidFill>
              <a:srgbClr val="F6A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841400-53FA-4D5F-AF77-3356D0CE6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290" y="6161081"/>
            <a:ext cx="819419" cy="81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0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3E1587-71B3-4C30-9641-CBA367CEE019}"/>
              </a:ext>
            </a:extLst>
          </p:cNvPr>
          <p:cNvSpPr/>
          <p:nvPr userDrawn="1"/>
        </p:nvSpPr>
        <p:spPr>
          <a:xfrm>
            <a:off x="0" y="6082748"/>
            <a:ext cx="12192000" cy="775252"/>
          </a:xfrm>
          <a:prstGeom prst="rect">
            <a:avLst/>
          </a:prstGeom>
          <a:solidFill>
            <a:srgbClr val="0078AE"/>
          </a:solidFill>
          <a:ln>
            <a:solidFill>
              <a:srgbClr val="007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F3F0E7C-F66D-4405-AC90-AD351AC2C5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290" y="6161081"/>
            <a:ext cx="819419" cy="81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59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F90FC3-BFD7-4FBF-8FEA-1C9417436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8310C-D833-4A64-8E6E-E75B840C0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C0298-2BF4-45F7-8BE2-43E479A56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F6963-0142-40E7-9DC2-3EB7D78CE8CE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DCDC9-A760-4A64-8726-1039B81AD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C9A6F-C0E0-40B1-BC43-CEFCCBA22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C9E8-6484-4EAC-850B-0D9C4B62EC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716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67770-E2F0-4190-848C-35B18B2A2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05BD0-5883-4D46-8EE2-D466DB872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16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8CFB1-C77F-4AA3-834C-800EE6A3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EBE23-F4B3-4937-83C4-801DA4761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57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5DF7-5A1E-4FD8-B58F-BBC0A8A53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A956D-3292-47AA-924A-A147EDC11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994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B156F-8D20-4119-A12D-1C19355B8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9829D-12F2-4B45-8128-3EEDE9F67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66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6565-B3C1-4D3F-BD30-4C0D0A26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0A00-EB8E-4FD7-9D08-74FD5324B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1913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Hurst</dc:creator>
  <cp:lastModifiedBy>Lori Tarbat</cp:lastModifiedBy>
  <cp:revision>4</cp:revision>
  <dcterms:created xsi:type="dcterms:W3CDTF">2022-05-09T20:02:13Z</dcterms:created>
  <dcterms:modified xsi:type="dcterms:W3CDTF">2023-08-17T19:19:33Z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C0405BC2-63F9-4819-92F8-BA8C9E820322</vt:lpwstr>
  </property>
  <property fmtid="{D5CDD505-2E9C-101B-9397-08002B2CF9AE}" pid="3" name="ArticulatePath">
    <vt:lpwstr>Presentation1</vt:lpwstr>
  </property>
</Properties>
</file>