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C04A"/>
    <a:srgbClr val="54BCEB"/>
    <a:srgbClr val="F0AB30"/>
    <a:srgbClr val="CCE9C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6512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711" y="3429000"/>
            <a:ext cx="9077325" cy="111125"/>
          </a:xfrm>
          <a:prstGeom prst="rect">
            <a:avLst/>
          </a:prstGeom>
          <a:solidFill>
            <a:srgbClr val="00B0F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92" y="2004716"/>
            <a:ext cx="9072562" cy="120650"/>
          </a:xfrm>
          <a:prstGeom prst="rect">
            <a:avLst/>
          </a:prstGeom>
          <a:solidFill>
            <a:srgbClr val="00B0F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773016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0573" y="2247007"/>
            <a:ext cx="8229600" cy="1037977"/>
          </a:xfrm>
        </p:spPr>
        <p:txBody>
          <a:bodyPr anchor="ctr"/>
          <a:lstStyle>
            <a:lvl1pPr algn="ctr">
              <a:defRPr lang="en-US" baseline="0" dirty="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1982" y="1916832"/>
            <a:ext cx="90667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1982" y="3645024"/>
            <a:ext cx="90667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7522049-D771-4225-A3A9-D9368954C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6"/>
          <a:stretch/>
        </p:blipFill>
        <p:spPr>
          <a:xfrm>
            <a:off x="8028384" y="171196"/>
            <a:ext cx="969266" cy="68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4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55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99592" y="1449288"/>
            <a:ext cx="3749040" cy="45720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/>
          </p:nvPr>
        </p:nvSpPr>
        <p:spPr>
          <a:xfrm>
            <a:off x="4932040" y="1449288"/>
            <a:ext cx="3749040" cy="45720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485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entury Gothic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Century Gothic" pitchFamily="34" charset="0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2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1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9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>
                <a:latin typeface="Century Gothic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fld id="{82A392B5-399A-4541-ABE2-BF703B18B084}" type="datetimeFigureOut">
              <a:rPr lang="en-CA"/>
              <a:pPr>
                <a:defRPr/>
              </a:pPr>
              <a:t>2020-07-02</a:t>
            </a:fld>
            <a:endParaRPr lang="en-CA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146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55576" y="6453336"/>
            <a:ext cx="824243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55576" y="6666917"/>
            <a:ext cx="8239199" cy="24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755577" y="6525344"/>
            <a:ext cx="8242434" cy="45719"/>
          </a:xfrm>
          <a:prstGeom prst="rect">
            <a:avLst/>
          </a:prstGeom>
          <a:solidFill>
            <a:srgbClr val="00B0F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0D9C89-8668-4765-B5FC-6FFE4757E6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12"/>
          <a:stretch/>
        </p:blipFill>
        <p:spPr>
          <a:xfrm>
            <a:off x="145989" y="6348872"/>
            <a:ext cx="556641" cy="3986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C8DF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FF6700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FF6700"/>
        </a:buClr>
        <a:buChar char="o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09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96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831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320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BCON_Template FIN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LABCON_Template FINAL</Template>
  <TotalTime>61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LABCON_Template FINAL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Marino</dc:creator>
  <cp:lastModifiedBy>Natalie</cp:lastModifiedBy>
  <cp:revision>17</cp:revision>
  <dcterms:created xsi:type="dcterms:W3CDTF">2016-12-12T18:44:52Z</dcterms:created>
  <dcterms:modified xsi:type="dcterms:W3CDTF">2020-07-02T15:08:46Z</dcterms:modified>
</cp:coreProperties>
</file>